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334" r:id="rId3"/>
    <p:sldId id="335" r:id="rId4"/>
    <p:sldId id="336" r:id="rId5"/>
    <p:sldId id="337" r:id="rId6"/>
    <p:sldId id="338" r:id="rId7"/>
    <p:sldId id="339" r:id="rId8"/>
    <p:sldId id="340" r:id="rId9"/>
    <p:sldId id="343" r:id="rId10"/>
    <p:sldId id="341" r:id="rId11"/>
    <p:sldId id="344" r:id="rId12"/>
    <p:sldId id="358" r:id="rId13"/>
    <p:sldId id="353" r:id="rId14"/>
    <p:sldId id="354" r:id="rId15"/>
    <p:sldId id="355" r:id="rId16"/>
    <p:sldId id="356" r:id="rId17"/>
    <p:sldId id="349" r:id="rId18"/>
    <p:sldId id="345" r:id="rId19"/>
    <p:sldId id="347" r:id="rId20"/>
    <p:sldId id="357" r:id="rId21"/>
    <p:sldId id="348" r:id="rId22"/>
    <p:sldId id="351" r:id="rId23"/>
    <p:sldId id="359" r:id="rId24"/>
    <p:sldId id="361" r:id="rId25"/>
    <p:sldId id="360" r:id="rId26"/>
    <p:sldId id="352"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89041"/>
  </p:normalViewPr>
  <p:slideViewPr>
    <p:cSldViewPr snapToGrid="0">
      <p:cViewPr varScale="1">
        <p:scale>
          <a:sx n="78" d="100"/>
          <a:sy n="78" d="100"/>
        </p:scale>
        <p:origin x="192"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24</a:t>
            </a:fld>
            <a:endParaRPr lang="en-US"/>
          </a:p>
        </p:txBody>
      </p:sp>
    </p:spTree>
    <p:extLst>
      <p:ext uri="{BB962C8B-B14F-4D97-AF65-F5344CB8AC3E}">
        <p14:creationId xmlns:p14="http://schemas.microsoft.com/office/powerpoint/2010/main" val="3681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27.jp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white dot in a black background&#10;&#10;AI-generated content may be incorrect.">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white dot in a black background&#10;&#10;AI-generated content may be incorrect.">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with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shot of a computer&#10;&#10;AI-generated content may be incorrect.">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5641675" y="1027907"/>
            <a:ext cx="6152020" cy="4583254"/>
          </a:xfrm>
          <a:prstGeom prst="rect">
            <a:avLst/>
          </a:prstGeom>
        </p:spPr>
      </p:pic>
      <p:pic>
        <p:nvPicPr>
          <p:cNvPr id="6" name="Picture 5" descr="An Interr 4004 microprocessors chip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spTree>
    <p:extLst>
      <p:ext uri="{BB962C8B-B14F-4D97-AF65-F5344CB8AC3E}">
        <p14:creationId xmlns:p14="http://schemas.microsoft.com/office/powerpoint/2010/main" val="336469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also called layers, of the same circuit pattern or design.">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846562" y="2164335"/>
            <a:ext cx="2403755" cy="2529329"/>
            <a:chOff x="7742174" y="2118074"/>
            <a:chExt cx="3233043"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3" name="Picture 2" descr="A screenshot of a computer&#10;&#10;AI-generated content may be incorrect.">
            <a:extLst>
              <a:ext uri="{FF2B5EF4-FFF2-40B4-BE49-F238E27FC236}">
                <a16:creationId xmlns:a16="http://schemas.microsoft.com/office/drawing/2014/main" id="{B11F17FA-DAB8-8F49-FE38-F99A1CB99E53}"/>
              </a:ext>
            </a:extLst>
          </p:cNvPr>
          <p:cNvPicPr>
            <a:picLocks noChangeAspect="1"/>
          </p:cNvPicPr>
          <p:nvPr/>
        </p:nvPicPr>
        <p:blipFill>
          <a:blip r:embed="rId4"/>
          <a:stretch>
            <a:fillRect/>
          </a:stretch>
        </p:blipFill>
        <p:spPr>
          <a:xfrm>
            <a:off x="5323032" y="434625"/>
            <a:ext cx="6602281" cy="5374389"/>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power lines&#10;&#10;AI-generated content may be incorrect.">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up of a glass&#10;&#10;AI-generated content may be incorrect.">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glass jar&#10;&#10;AI-generated content may be incorrect.">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with black background&#10;&#10;AI-generated content may be incorrect.">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 sound waveform with black background&#10;&#10;AI-generated content may be incorrect.">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coin&#10;&#10;AI-generated content may be incorrect.">
            <a:extLst>
              <a:ext uri="{FF2B5EF4-FFF2-40B4-BE49-F238E27FC236}">
                <a16:creationId xmlns:a16="http://schemas.microsoft.com/office/drawing/2014/main" id="{40073C81-8236-75FC-20C9-398CD4EBAB7D}"/>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4BCBF2D0-BA44-6F98-3F49-FDD2AA63DA64}"/>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TotalTime>
  <Words>1382</Words>
  <Application>Microsoft Macintosh PowerPoint</Application>
  <PresentationFormat>Widescreen</PresentationFormat>
  <Paragraphs>331</Paragraphs>
  <Slides>27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Scale Over Time</vt:lpstr>
      <vt:lpstr>Very Large Scale Integration (VLSI)</vt:lpstr>
      <vt:lpstr>Photo Lithography</vt:lpstr>
      <vt:lpstr>Growth of transistor count</vt:lpstr>
      <vt:lpstr>Lets do some VLSI design</vt:lpstr>
      <vt:lpstr>VLSI CMOS Not</vt:lpstr>
      <vt:lpstr>VLSI Layers – Photo Lithography</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70</cp:revision>
  <dcterms:created xsi:type="dcterms:W3CDTF">2023-02-25T13:30:24Z</dcterms:created>
  <dcterms:modified xsi:type="dcterms:W3CDTF">2025-08-23T14:02:42Z</dcterms:modified>
</cp:coreProperties>
</file>